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57" r:id="rId10"/>
    <p:sldId id="283" r:id="rId11"/>
    <p:sldId id="265" r:id="rId12"/>
    <p:sldId id="284" r:id="rId13"/>
    <p:sldId id="266" r:id="rId14"/>
    <p:sldId id="267" r:id="rId15"/>
    <p:sldId id="268" r:id="rId16"/>
    <p:sldId id="269" r:id="rId17"/>
    <p:sldId id="28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5"/>
  </p:normalViewPr>
  <p:slideViewPr>
    <p:cSldViewPr snapToGrid="0" snapToObjects="1">
      <p:cViewPr varScale="1">
        <p:scale>
          <a:sx n="121" d="100"/>
          <a:sy n="121" d="100"/>
        </p:scale>
        <p:origin x="2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49A15-097B-2649-AE72-0ED6385C1678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B5402-DDF3-6B40-B388-6BCF3C3DE7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14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4B5402-DDF3-6B40-B388-6BCF3C3DE78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316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54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1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251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31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733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56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22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324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22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301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60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ECF4B-6F44-ED4E-92F7-C140DC8D546E}" type="datetimeFigureOut">
              <a:rPr kumimoji="1" lang="zh-CN" altLang="en-US" smtClean="0"/>
              <a:t>17/1/4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42A80-9D79-3E49-8A15-25415BF42D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0495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李剑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00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9397"/>
            <a:ext cx="80264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5721"/>
            <a:ext cx="10058400" cy="39040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506022"/>
            <a:ext cx="333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AppDelegate.m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04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62" y="291553"/>
            <a:ext cx="5295900" cy="6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331" y="599090"/>
            <a:ext cx="140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index.ios.js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38" y="291553"/>
            <a:ext cx="349435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39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709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5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91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0"/>
            <a:ext cx="9423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5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5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632451"/>
            <a:ext cx="9940539" cy="53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6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3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0"/>
            <a:ext cx="10058400" cy="586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3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30014" y="2312276"/>
            <a:ext cx="8597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React</a:t>
            </a:r>
            <a:r>
              <a:rPr lang="en-US" altLang="zh-CN" dirty="0"/>
              <a:t> (sometimes styled </a:t>
            </a:r>
            <a:r>
              <a:rPr lang="en-US" altLang="zh-CN" b="1" dirty="0" err="1"/>
              <a:t>React.js</a:t>
            </a:r>
            <a:r>
              <a:rPr lang="en-US" altLang="zh-CN" dirty="0"/>
              <a:t> or </a:t>
            </a:r>
            <a:r>
              <a:rPr lang="en-US" altLang="zh-CN" b="1" dirty="0" err="1"/>
              <a:t>ReactJS</a:t>
            </a:r>
            <a:r>
              <a:rPr lang="en-US" altLang="zh-CN" dirty="0"/>
              <a:t>) is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open-source JavaScript library for data rendered as HTML.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10058400" cy="54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0"/>
            <a:ext cx="10058400" cy="56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0058400" cy="56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0058400" cy="54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0058400" cy="56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33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0058400" cy="55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37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0"/>
            <a:ext cx="10058400" cy="59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传统的网站开发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03283" y="1986455"/>
            <a:ext cx="794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控制内容）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03283" y="2750763"/>
            <a:ext cx="246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CSS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控制样式）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03283" y="3415862"/>
            <a:ext cx="469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控制行为）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05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0058400" cy="57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5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6552"/>
            <a:ext cx="7523217" cy="48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26013" y="2746646"/>
            <a:ext cx="4414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// Note: this structure is simplified</a:t>
            </a:r>
          </a:p>
          <a:p>
            <a:r>
              <a:rPr lang="en-US" altLang="zh-CN" dirty="0" smtClean="0"/>
              <a:t>{</a:t>
            </a:r>
            <a:endParaRPr lang="en-US" altLang="zh-CN" dirty="0"/>
          </a:p>
          <a:p>
            <a:r>
              <a:rPr lang="nl-NL" altLang="zh-CN" dirty="0"/>
              <a:t>  type: 'h1',</a:t>
            </a:r>
          </a:p>
          <a:p>
            <a:r>
              <a:rPr lang="cs-CZ" altLang="zh-CN" dirty="0"/>
              <a:t>  </a:t>
            </a:r>
            <a:r>
              <a:rPr lang="cs-CZ" altLang="zh-CN" dirty="0" err="1"/>
              <a:t>props</a:t>
            </a:r>
            <a:r>
              <a:rPr lang="cs-CZ" altLang="zh-CN" dirty="0"/>
              <a:t>: {</a:t>
            </a:r>
          </a:p>
          <a:p>
            <a:r>
              <a:rPr lang="cs-CZ" altLang="zh-CN" dirty="0"/>
              <a:t>    </a:t>
            </a:r>
            <a:r>
              <a:rPr lang="cs-CZ" altLang="zh-CN" dirty="0" err="1"/>
              <a:t>className</a:t>
            </a:r>
            <a:r>
              <a:rPr lang="cs-CZ" altLang="zh-CN" dirty="0"/>
              <a:t>: '</a:t>
            </a:r>
            <a:r>
              <a:rPr lang="cs-CZ" altLang="zh-CN" dirty="0" err="1"/>
              <a:t>greeting</a:t>
            </a:r>
            <a:r>
              <a:rPr lang="cs-CZ" altLang="zh-CN" dirty="0"/>
              <a:t>',</a:t>
            </a:r>
          </a:p>
          <a:p>
            <a:r>
              <a:rPr lang="cs-CZ" altLang="zh-CN" dirty="0"/>
              <a:t>    </a:t>
            </a:r>
            <a:r>
              <a:rPr lang="cs-CZ" altLang="zh-CN" dirty="0" err="1"/>
              <a:t>children</a:t>
            </a:r>
            <a:r>
              <a:rPr lang="cs-CZ" altLang="zh-CN" dirty="0"/>
              <a:t>: 'Hello, </a:t>
            </a:r>
            <a:r>
              <a:rPr lang="cs-CZ" altLang="zh-CN" dirty="0" err="1"/>
              <a:t>world</a:t>
            </a:r>
            <a:r>
              <a:rPr lang="cs-CZ" altLang="zh-CN" dirty="0"/>
              <a:t>'</a:t>
            </a:r>
          </a:p>
          <a:p>
            <a:r>
              <a:rPr lang="de-DE" altLang="zh-CN" dirty="0"/>
              <a:t>  }</a:t>
            </a:r>
          </a:p>
          <a:p>
            <a:r>
              <a:rPr lang="uk-UA" altLang="zh-CN" dirty="0"/>
              <a:t>};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3531476"/>
            <a:ext cx="400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&lt;h1 class=“greeting”&gt;Hello, world&lt;/h1&gt;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26013" y="5313090"/>
            <a:ext cx="3384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// JSX</a:t>
            </a:r>
          </a:p>
          <a:p>
            <a:r>
              <a:rPr lang="en-US" altLang="zh-CN" dirty="0" smtClean="0"/>
              <a:t>&lt;</a:t>
            </a:r>
            <a:r>
              <a:rPr lang="en-US" altLang="zh-CN" dirty="0"/>
              <a:t>h1 </a:t>
            </a:r>
            <a:r>
              <a:rPr lang="en-US" altLang="zh-CN" dirty="0" err="1"/>
              <a:t>className</a:t>
            </a:r>
            <a:r>
              <a:rPr lang="en-US" altLang="zh-CN" dirty="0"/>
              <a:t>="greeting"&gt;</a:t>
            </a:r>
          </a:p>
          <a:p>
            <a:r>
              <a:rPr lang="en-US" altLang="zh-CN" dirty="0"/>
              <a:t>    Hello, world!</a:t>
            </a:r>
          </a:p>
          <a:p>
            <a:r>
              <a:rPr lang="en-US" altLang="zh-CN" dirty="0" smtClean="0"/>
              <a:t>&lt;/</a:t>
            </a:r>
            <a:r>
              <a:rPr lang="en-US" altLang="zh-CN" dirty="0"/>
              <a:t>h1&gt;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24910" y="2017986"/>
            <a:ext cx="378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元素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26013" y="1866946"/>
            <a:ext cx="157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对象</a:t>
            </a:r>
            <a:endParaRPr kumimoji="1"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2932386" y="2236278"/>
            <a:ext cx="4120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336830" y="1784288"/>
            <a:ext cx="89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映射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9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4945"/>
            <a:ext cx="6578600" cy="455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13" y="2487366"/>
            <a:ext cx="35306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6552"/>
            <a:ext cx="7523217" cy="48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397876"/>
            <a:ext cx="6827345" cy="51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9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6855" y="2291255"/>
            <a:ext cx="8797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React Native lets you build mobile apps using only JavaScript. It uses the same design as React, letting you compose a rich mobile UI from declarative components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                                        ——</a:t>
            </a:r>
            <a:r>
              <a:rPr lang="en-US" altLang="zh-CN" dirty="0" err="1" smtClean="0"/>
              <a:t>facebook.github.io</a:t>
            </a:r>
            <a:r>
              <a:rPr lang="en-US" altLang="zh-CN" dirty="0" smtClean="0"/>
              <a:t>/react-native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76855" y="3626068"/>
            <a:ext cx="8397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JavaScript</a:t>
            </a:r>
            <a:r>
              <a:rPr kumimoji="1" lang="zh-CN" altLang="en-US" dirty="0" smtClean="0"/>
              <a:t>语言和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框架编写跨平台移动应用，但是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是完全原生的，体验和原生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几乎一致。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React Native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02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181</Words>
  <Application>Microsoft Macintosh PowerPoint</Application>
  <PresentationFormat>宽屏</PresentationFormat>
  <Paragraphs>39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宋体</vt:lpstr>
      <vt:lpstr>Arial</vt:lpstr>
      <vt:lpstr>Office 主题</vt:lpstr>
      <vt:lpstr>React Native</vt:lpstr>
      <vt:lpstr>React</vt:lpstr>
      <vt:lpstr>传统的网站开发</vt:lpstr>
      <vt:lpstr>React</vt:lpstr>
      <vt:lpstr>React </vt:lpstr>
      <vt:lpstr>React</vt:lpstr>
      <vt:lpstr>React</vt:lpstr>
      <vt:lpstr>React Native</vt:lpstr>
      <vt:lpstr>React Native</vt:lpstr>
      <vt:lpstr>React Native</vt:lpstr>
      <vt:lpstr>React Native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李剑</dc:creator>
  <cp:lastModifiedBy>李剑</cp:lastModifiedBy>
  <cp:revision>11</cp:revision>
  <dcterms:created xsi:type="dcterms:W3CDTF">2017-01-04T01:41:14Z</dcterms:created>
  <dcterms:modified xsi:type="dcterms:W3CDTF">2017-01-04T03:32:07Z</dcterms:modified>
</cp:coreProperties>
</file>